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sldIdLst>
    <p:sldId id="256" r:id="rId2"/>
    <p:sldId id="271" r:id="rId3"/>
    <p:sldId id="272" r:id="rId4"/>
    <p:sldId id="273" r:id="rId5"/>
    <p:sldId id="274" r:id="rId6"/>
    <p:sldId id="282" r:id="rId7"/>
    <p:sldId id="278" r:id="rId8"/>
    <p:sldId id="275" r:id="rId9"/>
    <p:sldId id="276" r:id="rId10"/>
    <p:sldId id="279" r:id="rId11"/>
    <p:sldId id="281" r:id="rId12"/>
    <p:sldId id="284" r:id="rId13"/>
    <p:sldId id="285" r:id="rId14"/>
    <p:sldId id="286" r:id="rId15"/>
    <p:sldId id="288" r:id="rId16"/>
    <p:sldId id="292" r:id="rId17"/>
    <p:sldId id="287" r:id="rId18"/>
    <p:sldId id="289" r:id="rId19"/>
    <p:sldId id="290" r:id="rId20"/>
    <p:sldId id="270" r:id="rId21"/>
    <p:sldId id="291" r:id="rId22"/>
    <p:sldId id="280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5" autoAdjust="0"/>
    <p:restoredTop sz="74636" autoAdjust="0"/>
  </p:normalViewPr>
  <p:slideViewPr>
    <p:cSldViewPr>
      <p:cViewPr varScale="1">
        <p:scale>
          <a:sx n="53" d="100"/>
          <a:sy n="53" d="100"/>
        </p:scale>
        <p:origin x="-18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8EFB1C-E435-4A86-87BA-A0D78CBA8A1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DF2C741-7E07-47EC-B4CD-CEB754B5B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U.%203%20Lesson%206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41%20-%20Unit%205%20Lesson%202%20exercise%201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3111">
            <a:off x="181115" y="3785633"/>
            <a:ext cx="279241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705" y="2056763"/>
            <a:ext cx="26701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0247">
            <a:off x="6256815" y="3804570"/>
            <a:ext cx="25781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7139" y="764704"/>
            <a:ext cx="79373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My </a:t>
            </a:r>
            <a:r>
              <a:rPr lang="en-US" sz="7200" b="1" cap="all" spc="0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</a:t>
            </a:r>
            <a:r>
              <a:rPr lang="en-US" sz="7200" b="1" cap="all" spc="0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ay</a:t>
            </a:r>
            <a:endParaRPr lang="ru-RU" sz="7200" b="1" cap="all" spc="0" dirty="0">
              <a:ln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993494"/>
      </p:ext>
    </p:extLst>
  </p:cSld>
  <p:clrMapOvr>
    <a:masterClrMapping/>
  </p:clrMapOvr>
  <p:transition spd="slow">
    <p:pull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evantarse verbo.jpg"/>
          <p:cNvPicPr>
            <a:picLocks noChangeAspect="1" noChangeArrowheads="1"/>
          </p:cNvPicPr>
          <p:nvPr/>
        </p:nvPicPr>
        <p:blipFill>
          <a:blip r:embed="rId2"/>
          <a:srcRect l="8571" r="5714" b="6977"/>
          <a:stretch>
            <a:fillRect/>
          </a:stretch>
        </p:blipFill>
        <p:spPr bwMode="auto">
          <a:xfrm>
            <a:off x="2285984" y="500042"/>
            <a:ext cx="462099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stock-vector-a-young-boy-taking-a-shower-vector-61720501.jpg"/>
          <p:cNvPicPr>
            <a:picLocks noChangeAspect="1" noChangeArrowheads="1"/>
          </p:cNvPicPr>
          <p:nvPr/>
        </p:nvPicPr>
        <p:blipFill>
          <a:blip r:embed="rId2" cstate="print"/>
          <a:srcRect r="4532" b="7715"/>
          <a:stretch>
            <a:fillRect/>
          </a:stretch>
        </p:blipFill>
        <p:spPr bwMode="auto">
          <a:xfrm>
            <a:off x="2143108" y="0"/>
            <a:ext cx="421484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match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000108"/>
            <a:ext cx="6929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1. come                A. to bed</a:t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2. tidy                   B. the dishes</a:t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3. do                     C. a shower</a:t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4. go                     D. home</a:t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5. take                  E. housework</a:t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6. wash                 F. the room</a:t>
            </a:r>
            <a:endParaRPr lang="ru-RU" sz="36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14290"/>
            <a:ext cx="7520940" cy="1643074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Fill in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> in the morning/ in the evening/ 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>in the afternoon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2960" y="1643050"/>
            <a:ext cx="8321040" cy="3037427"/>
          </a:xfrm>
        </p:spPr>
        <p:txBody>
          <a:bodyPr>
            <a:normAutofit fontScale="92500" lnSpcReduction="10000"/>
          </a:bodyPr>
          <a:lstStyle/>
          <a:p>
            <a:r>
              <a:rPr lang="en-US" sz="3200" b="0" dirty="0" smtClean="0">
                <a:latin typeface="Comic Sans MS" pitchFamily="66" charset="0"/>
              </a:rPr>
              <a:t> </a:t>
            </a:r>
          </a:p>
          <a:p>
            <a:r>
              <a:rPr lang="en-US" sz="3600" b="0" dirty="0" smtClean="0">
                <a:latin typeface="Comic Sans MS" pitchFamily="66" charset="0"/>
              </a:rPr>
              <a:t>   1. We brush our teeth _______.</a:t>
            </a:r>
            <a:br>
              <a:rPr lang="en-US" sz="3600" b="0" dirty="0" smtClean="0">
                <a:latin typeface="Comic Sans MS" pitchFamily="66" charset="0"/>
              </a:rPr>
            </a:br>
            <a:r>
              <a:rPr lang="en-US" sz="3600" b="0" dirty="0" smtClean="0">
                <a:latin typeface="Comic Sans MS" pitchFamily="66" charset="0"/>
              </a:rPr>
              <a:t>2. I go to bed _______.</a:t>
            </a:r>
            <a:br>
              <a:rPr lang="en-US" sz="3600" b="0" dirty="0" smtClean="0">
                <a:latin typeface="Comic Sans MS" pitchFamily="66" charset="0"/>
              </a:rPr>
            </a:br>
            <a:r>
              <a:rPr lang="en-US" sz="3600" b="0" dirty="0" smtClean="0">
                <a:latin typeface="Comic Sans MS" pitchFamily="66" charset="0"/>
              </a:rPr>
              <a:t>3. I have lunch _________.</a:t>
            </a:r>
            <a:br>
              <a:rPr lang="en-US" sz="3600" b="0" dirty="0" smtClean="0">
                <a:latin typeface="Comic Sans MS" pitchFamily="66" charset="0"/>
              </a:rPr>
            </a:br>
            <a:r>
              <a:rPr lang="en-US" sz="3600" b="0" dirty="0" smtClean="0">
                <a:latin typeface="Comic Sans MS" pitchFamily="66" charset="0"/>
              </a:rPr>
              <a:t>4. We come home from school ______.</a:t>
            </a:r>
            <a:br>
              <a:rPr lang="en-US" sz="3600" b="0" dirty="0" smtClean="0">
                <a:latin typeface="Comic Sans MS" pitchFamily="66" charset="0"/>
              </a:rPr>
            </a:br>
            <a:r>
              <a:rPr lang="en-US" sz="3600" b="0" dirty="0" smtClean="0">
                <a:latin typeface="Comic Sans MS" pitchFamily="66" charset="0"/>
              </a:rPr>
              <a:t>5. I take a shower ______.</a:t>
            </a:r>
            <a:endParaRPr lang="ru-RU" sz="3600" b="0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121442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00B0F0"/>
                </a:solidFill>
              </a:rPr>
              <a:t>Choose the right preposition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>in    for     at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100628"/>
            <a:ext cx="8321040" cy="3579849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latin typeface="Comic Sans MS" pitchFamily="66" charset="0"/>
              </a:rPr>
              <a:t>  </a:t>
            </a:r>
          </a:p>
          <a:p>
            <a:r>
              <a:rPr lang="en-US" sz="3600" dirty="0" smtClean="0">
                <a:latin typeface="Comic Sans MS" pitchFamily="66" charset="0"/>
              </a:rPr>
              <a:t>  </a:t>
            </a:r>
            <a:r>
              <a:rPr lang="en-US" sz="3600" b="0" dirty="0" smtClean="0">
                <a:latin typeface="Comic Sans MS" pitchFamily="66" charset="0"/>
              </a:rPr>
              <a:t>1. I get up ____ 9 o’clock.</a:t>
            </a:r>
            <a:br>
              <a:rPr lang="en-US" sz="3600" b="0" dirty="0" smtClean="0">
                <a:latin typeface="Comic Sans MS" pitchFamily="66" charset="0"/>
              </a:rPr>
            </a:br>
            <a:r>
              <a:rPr lang="en-US" sz="3600" b="0" dirty="0" smtClean="0">
                <a:latin typeface="Comic Sans MS" pitchFamily="66" charset="0"/>
              </a:rPr>
              <a:t>2. We do exercises ____ the morning.</a:t>
            </a:r>
            <a:br>
              <a:rPr lang="en-US" sz="3600" b="0" dirty="0" smtClean="0">
                <a:latin typeface="Comic Sans MS" pitchFamily="66" charset="0"/>
              </a:rPr>
            </a:br>
            <a:r>
              <a:rPr lang="en-US" sz="3600" b="0" dirty="0" smtClean="0">
                <a:latin typeface="Comic Sans MS" pitchFamily="66" charset="0"/>
              </a:rPr>
              <a:t>3. I have soup ____ dinner.</a:t>
            </a:r>
            <a:br>
              <a:rPr lang="en-US" sz="3600" b="0" dirty="0" smtClean="0">
                <a:latin typeface="Comic Sans MS" pitchFamily="66" charset="0"/>
              </a:rPr>
            </a:br>
            <a:r>
              <a:rPr lang="en-US" sz="3600" b="0" dirty="0" smtClean="0">
                <a:latin typeface="Comic Sans MS" pitchFamily="66" charset="0"/>
              </a:rPr>
              <a:t>4. I tidy my room ___ the evening.</a:t>
            </a:r>
            <a:br>
              <a:rPr lang="en-US" sz="3600" b="0" dirty="0" smtClean="0">
                <a:latin typeface="Comic Sans MS" pitchFamily="66" charset="0"/>
              </a:rPr>
            </a:br>
            <a:r>
              <a:rPr lang="ru-RU" sz="3600" b="0" dirty="0" smtClean="0">
                <a:latin typeface="Comic Sans MS" pitchFamily="66" charset="0"/>
              </a:rPr>
              <a:t>5. </a:t>
            </a:r>
            <a:r>
              <a:rPr lang="ru-RU" sz="3600" b="0" dirty="0" err="1" smtClean="0">
                <a:latin typeface="Comic Sans MS" pitchFamily="66" charset="0"/>
              </a:rPr>
              <a:t>We</a:t>
            </a:r>
            <a:r>
              <a:rPr lang="en-US" sz="3600" b="0" dirty="0" smtClean="0">
                <a:latin typeface="Comic Sans MS" pitchFamily="66" charset="0"/>
              </a:rPr>
              <a:t> </a:t>
            </a:r>
            <a:r>
              <a:rPr lang="ru-RU" sz="3600" b="0" dirty="0" err="1" smtClean="0">
                <a:latin typeface="Comic Sans MS" pitchFamily="66" charset="0"/>
              </a:rPr>
              <a:t>have</a:t>
            </a:r>
            <a:r>
              <a:rPr lang="en-US" sz="3600" b="0" dirty="0" smtClean="0">
                <a:latin typeface="Comic Sans MS" pitchFamily="66" charset="0"/>
              </a:rPr>
              <a:t> </a:t>
            </a:r>
            <a:r>
              <a:rPr lang="ru-RU" sz="3600" b="0" dirty="0" err="1" smtClean="0">
                <a:latin typeface="Comic Sans MS" pitchFamily="66" charset="0"/>
              </a:rPr>
              <a:t>porridge</a:t>
            </a:r>
            <a:r>
              <a:rPr lang="ru-RU" sz="3600" b="0" dirty="0" smtClean="0">
                <a:latin typeface="Comic Sans MS" pitchFamily="66" charset="0"/>
              </a:rPr>
              <a:t> ___ </a:t>
            </a:r>
            <a:r>
              <a:rPr lang="ru-RU" sz="3600" b="0" dirty="0" err="1" smtClean="0">
                <a:latin typeface="Comic Sans MS" pitchFamily="66" charset="0"/>
              </a:rPr>
              <a:t>breakfast</a:t>
            </a:r>
            <a:r>
              <a:rPr lang="ru-RU" sz="3600" b="0" dirty="0" smtClean="0">
                <a:latin typeface="Comic Sans MS" pitchFamily="66" charset="0"/>
              </a:rPr>
              <a:t>.</a:t>
            </a:r>
            <a:endParaRPr lang="ru-RU" sz="3600" b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Noughts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and crosses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928802"/>
          <a:ext cx="7358115" cy="2968959"/>
        </p:xfrm>
        <a:graphic>
          <a:graphicData uri="http://schemas.openxmlformats.org/drawingml/2006/table">
            <a:tbl>
              <a:tblPr/>
              <a:tblGrid>
                <a:gridCol w="93980"/>
                <a:gridCol w="319268"/>
                <a:gridCol w="1872768"/>
                <a:gridCol w="2626317"/>
                <a:gridCol w="2445782"/>
              </a:tblGrid>
              <a:tr h="10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 shower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breakfast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the 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dishes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98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3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home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housework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bed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teeth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school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the 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room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Comic Sans MS" pitchFamily="66" charset="0"/>
              </a:rPr>
              <a:t>Answer the questions: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0" dirty="0" smtClean="0">
                <a:latin typeface="Comic Sans MS" pitchFamily="66" charset="0"/>
              </a:rPr>
              <a:t>1.What does Kate do in the morning? </a:t>
            </a:r>
            <a:endParaRPr lang="ru-RU" sz="2800" b="0" dirty="0" smtClean="0">
              <a:latin typeface="Comic Sans MS" pitchFamily="66" charset="0"/>
            </a:endParaRPr>
          </a:p>
          <a:p>
            <a:r>
              <a:rPr lang="en-US" sz="2800" b="0" dirty="0" smtClean="0">
                <a:latin typeface="Comic Sans MS" pitchFamily="66" charset="0"/>
              </a:rPr>
              <a:t>2.When does Kate get up?</a:t>
            </a:r>
            <a:endParaRPr lang="ru-RU" sz="2800" b="0" dirty="0" smtClean="0">
              <a:latin typeface="Comic Sans MS" pitchFamily="66" charset="0"/>
            </a:endParaRPr>
          </a:p>
          <a:p>
            <a:r>
              <a:rPr lang="en-US" sz="2800" b="0" dirty="0" smtClean="0">
                <a:latin typeface="Comic Sans MS" pitchFamily="66" charset="0"/>
              </a:rPr>
              <a:t>3.What does Kate usually have for breakfast?</a:t>
            </a:r>
            <a:endParaRPr lang="ru-RU" sz="2800" b="0" dirty="0" smtClean="0">
              <a:latin typeface="Comic Sans MS" pitchFamily="66" charset="0"/>
            </a:endParaRPr>
          </a:p>
          <a:p>
            <a:r>
              <a:rPr lang="en-US" sz="2800" b="0" dirty="0" smtClean="0">
                <a:latin typeface="Comic Sans MS" pitchFamily="66" charset="0"/>
              </a:rPr>
              <a:t>4.What does Emma do in the afternoon?</a:t>
            </a:r>
            <a:endParaRPr lang="ru-RU" sz="2800" b="0" dirty="0" smtClean="0">
              <a:latin typeface="Comic Sans MS" pitchFamily="66" charset="0"/>
            </a:endParaRPr>
          </a:p>
          <a:p>
            <a:r>
              <a:rPr lang="en-US" sz="2800" b="0" dirty="0" smtClean="0">
                <a:latin typeface="Comic Sans MS" pitchFamily="66" charset="0"/>
              </a:rPr>
              <a:t>5.Where does Emma have lunch?</a:t>
            </a:r>
            <a:endParaRPr lang="ru-RU" sz="2800" b="0" dirty="0" smtClean="0">
              <a:latin typeface="Comic Sans MS" pitchFamily="66" charset="0"/>
            </a:endParaRPr>
          </a:p>
          <a:p>
            <a:r>
              <a:rPr lang="en-US" sz="2800" b="0" dirty="0" smtClean="0">
                <a:latin typeface="Comic Sans MS" pitchFamily="66" charset="0"/>
              </a:rPr>
              <a:t>6.What does Emma do in the evening?</a:t>
            </a:r>
            <a:endParaRPr lang="ru-RU" sz="2800" b="0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Cartoon</a:t>
            </a:r>
            <a:endParaRPr lang="ru-RU" dirty="0"/>
          </a:p>
        </p:txBody>
      </p:sp>
      <p:pic>
        <p:nvPicPr>
          <p:cNvPr id="4" name="U. 3 Lesson 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00B0F0"/>
                </a:solidFill>
                <a:latin typeface="Comic Sans MS" pitchFamily="66" charset="0"/>
              </a:rPr>
              <a:t>Answer the questions: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</a:b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0" dirty="0" smtClean="0">
                <a:latin typeface="Comic Sans MS" pitchFamily="66" charset="0"/>
              </a:rPr>
              <a:t>1.What does Kate do in the morning? </a:t>
            </a:r>
            <a:endParaRPr lang="ru-RU" sz="2800" b="0" dirty="0" smtClean="0">
              <a:latin typeface="Comic Sans MS" pitchFamily="66" charset="0"/>
            </a:endParaRPr>
          </a:p>
          <a:p>
            <a:r>
              <a:rPr lang="en-US" sz="2800" b="0" dirty="0" smtClean="0">
                <a:latin typeface="Comic Sans MS" pitchFamily="66" charset="0"/>
              </a:rPr>
              <a:t>2.When does Kate get up?</a:t>
            </a:r>
            <a:endParaRPr lang="ru-RU" sz="2800" b="0" dirty="0" smtClean="0">
              <a:latin typeface="Comic Sans MS" pitchFamily="66" charset="0"/>
            </a:endParaRPr>
          </a:p>
          <a:p>
            <a:r>
              <a:rPr lang="en-US" sz="2800" b="0" dirty="0" smtClean="0">
                <a:latin typeface="Comic Sans MS" pitchFamily="66" charset="0"/>
              </a:rPr>
              <a:t>3.What does Kate usually have for breakfast?</a:t>
            </a:r>
            <a:endParaRPr lang="ru-RU" sz="2800" b="0" dirty="0" smtClean="0">
              <a:latin typeface="Comic Sans MS" pitchFamily="66" charset="0"/>
            </a:endParaRPr>
          </a:p>
          <a:p>
            <a:r>
              <a:rPr lang="en-US" sz="2800" b="0" dirty="0" smtClean="0">
                <a:latin typeface="Comic Sans MS" pitchFamily="66" charset="0"/>
              </a:rPr>
              <a:t>4.What does Emma do in the afternoon?</a:t>
            </a:r>
            <a:endParaRPr lang="ru-RU" sz="2800" b="0" dirty="0" smtClean="0">
              <a:latin typeface="Comic Sans MS" pitchFamily="66" charset="0"/>
            </a:endParaRPr>
          </a:p>
          <a:p>
            <a:r>
              <a:rPr lang="en-US" sz="2800" b="0" dirty="0" smtClean="0">
                <a:latin typeface="Comic Sans MS" pitchFamily="66" charset="0"/>
              </a:rPr>
              <a:t>5.Where does Emma have lunch?</a:t>
            </a:r>
            <a:endParaRPr lang="ru-RU" sz="2800" b="0" dirty="0" smtClean="0">
              <a:latin typeface="Comic Sans MS" pitchFamily="66" charset="0"/>
            </a:endParaRPr>
          </a:p>
          <a:p>
            <a:r>
              <a:rPr lang="en-US" sz="2800" b="0" dirty="0" smtClean="0">
                <a:latin typeface="Comic Sans MS" pitchFamily="66" charset="0"/>
              </a:rPr>
              <a:t>6.What does Emma do in the evening?</a:t>
            </a:r>
            <a:endParaRPr lang="ru-RU" sz="2800" b="0" dirty="0" smtClean="0">
              <a:latin typeface="Comic Sans MS" pitchFamily="66" charset="0"/>
            </a:endParaRPr>
          </a:p>
          <a:p>
            <a:endParaRPr lang="ru-RU" b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Comic Sans MS" pitchFamily="66" charset="0"/>
              </a:rPr>
              <a:t>Work  in  pairs. </a:t>
            </a:r>
            <a:endParaRPr lang="ru-RU" sz="3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1432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-When do you get up?</a:t>
            </a: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-I get up at 7.30</a:t>
            </a:r>
            <a:endParaRPr lang="ru-RU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-What do you do in the morning?</a:t>
            </a: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-I get up, have breakfast and go to school.</a:t>
            </a:r>
            <a:endParaRPr lang="ru-RU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-What do you usually have for breakfast?</a:t>
            </a: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-I eat meat and potatoes. I drink juice.</a:t>
            </a:r>
            <a:endParaRPr lang="ru-RU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-What do you do in the evening?</a:t>
            </a: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-I do my homework and then play computer games. Let’s play computer games together!</a:t>
            </a:r>
            <a:endParaRPr lang="ru-RU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-Let’s.</a:t>
            </a: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make-bed-clipart-clipart-panda-free-clipart-images-1fICJK-clipa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78647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unique-and-different-inspirational-gifts-christian-home-decor-DAYbNL-clipar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00438"/>
            <a:ext cx="2357454" cy="2857520"/>
          </a:xfrm>
          <a:prstGeom prst="rect">
            <a:avLst/>
          </a:prstGeom>
          <a:noFill/>
        </p:spPr>
      </p:pic>
      <p:pic>
        <p:nvPicPr>
          <p:cNvPr id="1031" name="Picture 7" descr="C:\Users\User\Desktop\girl-going-to-school-CxVw7R-clip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8" y="1071546"/>
            <a:ext cx="2786082" cy="2928958"/>
          </a:xfrm>
          <a:prstGeom prst="rect">
            <a:avLst/>
          </a:prstGeom>
          <a:noFill/>
        </p:spPr>
      </p:pic>
      <p:pic>
        <p:nvPicPr>
          <p:cNvPr id="1030" name="Picture 6" descr="C:\Users\User\Desktop\comb-my-hair-clipart-comb-my-hair-clipart-hair-brush-clipart-clipart-kid-550-x-472.jpg"/>
          <p:cNvPicPr>
            <a:picLocks noChangeAspect="1" noChangeArrowheads="1"/>
          </p:cNvPicPr>
          <p:nvPr/>
        </p:nvPicPr>
        <p:blipFill>
          <a:blip r:embed="rId5"/>
          <a:srcRect l="7604" t="-1670" r="13688" b="8841"/>
          <a:stretch>
            <a:fillRect/>
          </a:stretch>
        </p:blipFill>
        <p:spPr bwMode="auto">
          <a:xfrm>
            <a:off x="5072066" y="3500438"/>
            <a:ext cx="2571768" cy="2857496"/>
          </a:xfrm>
          <a:prstGeom prst="rect">
            <a:avLst/>
          </a:prstGeom>
          <a:noFill/>
        </p:spPr>
      </p:pic>
      <p:pic>
        <p:nvPicPr>
          <p:cNvPr id="1029" name="Picture 5" descr="C:\Users\User\Desktop\brushing-teeth-clipart-1.jpg"/>
          <p:cNvPicPr>
            <a:picLocks noChangeAspect="1" noChangeArrowheads="1"/>
          </p:cNvPicPr>
          <p:nvPr/>
        </p:nvPicPr>
        <p:blipFill>
          <a:blip r:embed="rId6"/>
          <a:srcRect r="3571" b="10204"/>
          <a:stretch>
            <a:fillRect/>
          </a:stretch>
        </p:blipFill>
        <p:spPr bwMode="auto">
          <a:xfrm>
            <a:off x="3071802" y="1000108"/>
            <a:ext cx="2643206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Moving activity</a:t>
            </a:r>
            <a:endParaRPr lang="ru-RU" sz="4000" dirty="0"/>
          </a:p>
        </p:txBody>
      </p:sp>
      <p:pic>
        <p:nvPicPr>
          <p:cNvPr id="1026" name="Picture 2" descr="C:\Users\User\Desktop\levantarse verbo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 l="8571" r="5714" b="6977"/>
          <a:stretch>
            <a:fillRect/>
          </a:stretch>
        </p:blipFill>
        <p:spPr bwMode="auto">
          <a:xfrm>
            <a:off x="0" y="928670"/>
            <a:ext cx="2357422" cy="2857520"/>
          </a:xfrm>
          <a:prstGeom prst="rect">
            <a:avLst/>
          </a:prstGeom>
          <a:noFill/>
        </p:spPr>
      </p:pic>
      <p:pic>
        <p:nvPicPr>
          <p:cNvPr id="8" name="41 - Unit 5 Lesson 2 exercise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projects</a:t>
            </a:r>
            <a:endParaRPr lang="ru-RU" sz="4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Desktop\presentaci-english-project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6143667" cy="425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</p:spPr>
        <p:txBody>
          <a:bodyPr/>
          <a:lstStyle/>
          <a:p>
            <a:r>
              <a:rPr lang="en-US" dirty="0" smtClean="0"/>
              <a:t>    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                         </a:t>
            </a:r>
            <a:r>
              <a:rPr lang="en-US" dirty="0" smtClean="0">
                <a:solidFill>
                  <a:srgbClr val="00B0F0"/>
                </a:solidFill>
              </a:rPr>
              <a:t>My </a:t>
            </a:r>
            <a:r>
              <a:rPr lang="en-US" dirty="0" smtClean="0">
                <a:solidFill>
                  <a:srgbClr val="00B0F0"/>
                </a:solidFill>
              </a:rPr>
              <a:t>Day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 At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8 sharp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I …………….. . 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At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8.47.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I ……………… 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I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go to school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In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…………….. </a:t>
            </a:r>
            <a:r>
              <a:rPr lang="en-US" sz="2000" i="1" dirty="0" smtClean="0">
                <a:latin typeface="Comic Sans MS" pitchFamily="66" charset="0"/>
                <a:cs typeface="Aharoni" pitchFamily="2" charset="-79"/>
              </a:rPr>
              <a:t>.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And in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English today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I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like to …………. 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My work was fine,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So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, I’ve got a …….. 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(And today again</a:t>
            </a:r>
            <a:endParaRPr lang="ru-RU" sz="2000" dirty="0" smtClean="0">
              <a:latin typeface="Comic Sans MS" pitchFamily="66" charset="0"/>
              <a:cs typeface="Aharoni" pitchFamily="2" charset="-79"/>
            </a:endParaRPr>
          </a:p>
          <a:p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                       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I’ve </a:t>
            </a:r>
            <a:r>
              <a:rPr lang="en-US" sz="2000" dirty="0" smtClean="0">
                <a:latin typeface="Comic Sans MS" pitchFamily="66" charset="0"/>
                <a:cs typeface="Aharoni" pitchFamily="2" charset="-79"/>
              </a:rPr>
              <a:t>got a ……… .) </a:t>
            </a:r>
            <a:endParaRPr lang="ru-RU" sz="2000" dirty="0"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rgbClr val="00B0F0"/>
                </a:solidFill>
                <a:latin typeface="Comic Sans MS" pitchFamily="66" charset="0"/>
              </a:rPr>
              <a:t>Thank you</a:t>
            </a:r>
            <a:endParaRPr lang="ru-RU" sz="96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brushing-teeth-clipart-1.jpg"/>
          <p:cNvPicPr>
            <a:picLocks noChangeAspect="1" noChangeArrowheads="1"/>
          </p:cNvPicPr>
          <p:nvPr/>
        </p:nvPicPr>
        <p:blipFill>
          <a:blip r:embed="rId2"/>
          <a:srcRect r="3571" b="10204"/>
          <a:stretch>
            <a:fillRect/>
          </a:stretch>
        </p:blipFill>
        <p:spPr bwMode="auto">
          <a:xfrm>
            <a:off x="2285984" y="928670"/>
            <a:ext cx="442915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unique-and-different-inspirational-gifts-christian-home-decor-DAYbNL-clipa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2"/>
            <a:ext cx="307183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comb-my-hair-clipart-comb-my-hair-clipart-hair-brush-clipart-clipart-kid-550-x-472.jpg"/>
          <p:cNvPicPr>
            <a:picLocks noChangeAspect="1" noChangeArrowheads="1"/>
          </p:cNvPicPr>
          <p:nvPr/>
        </p:nvPicPr>
        <p:blipFill>
          <a:blip r:embed="rId2"/>
          <a:srcRect l="7604" t="-1670" r="13688" b="8841"/>
          <a:stretch>
            <a:fillRect/>
          </a:stretch>
        </p:blipFill>
        <p:spPr bwMode="auto">
          <a:xfrm>
            <a:off x="2214546" y="928670"/>
            <a:ext cx="428628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its-clean-up-time-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57232"/>
            <a:ext cx="5072098" cy="414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Exer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786610" cy="3776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wash the dis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143404" cy="4262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eat-breakfast-clipar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500065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271</TotalTime>
  <Words>287</Words>
  <Application>Microsoft Office PowerPoint</Application>
  <PresentationFormat>Экран (4:3)</PresentationFormat>
  <Paragraphs>62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match</vt:lpstr>
      <vt:lpstr>Fill in  in the morning/ in the evening/  in the afternoon</vt:lpstr>
      <vt:lpstr> Choose the right preposition in    for     at</vt:lpstr>
      <vt:lpstr> Noughts and crosses</vt:lpstr>
      <vt:lpstr> Answer the questions: </vt:lpstr>
      <vt:lpstr>Cartoon</vt:lpstr>
      <vt:lpstr> Answer the questions: </vt:lpstr>
      <vt:lpstr>Work  in  pairs. </vt:lpstr>
      <vt:lpstr>Moving activity</vt:lpstr>
      <vt:lpstr>projects</vt:lpstr>
      <vt:lpstr>                                     My Day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Working Day</dc:title>
  <dc:creator>Цветков</dc:creator>
  <cp:lastModifiedBy>User</cp:lastModifiedBy>
  <cp:revision>37</cp:revision>
  <dcterms:created xsi:type="dcterms:W3CDTF">2012-08-01T16:45:17Z</dcterms:created>
  <dcterms:modified xsi:type="dcterms:W3CDTF">2016-11-30T07:36:18Z</dcterms:modified>
</cp:coreProperties>
</file>